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media2.mp4" ContentType="video/unknown"/>
  <Override PartName="/ppt/media/image4.jpeg" ContentType="image/jpeg"/>
  <Override PartName="/ppt/media/image5.jpeg" ContentType="image/jpeg"/>
  <Override PartName="/ppt/media/media3.mp4" ContentType="video/unknown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>
        <a:latin typeface="+mj-lt"/>
        <a:ea typeface="+mj-ea"/>
        <a:cs typeface="+mj-cs"/>
        <a:sym typeface="Helvetica Neue"/>
      </a:defRPr>
    </a:lvl1pPr>
    <a:lvl2pPr indent="228600" rtl="1" latinLnBrk="0">
      <a:defRPr>
        <a:latin typeface="+mj-lt"/>
        <a:ea typeface="+mj-ea"/>
        <a:cs typeface="+mj-cs"/>
        <a:sym typeface="Helvetica Neue"/>
      </a:defRPr>
    </a:lvl2pPr>
    <a:lvl3pPr indent="457200" rtl="1" latinLnBrk="0">
      <a:defRPr>
        <a:latin typeface="+mj-lt"/>
        <a:ea typeface="+mj-ea"/>
        <a:cs typeface="+mj-cs"/>
        <a:sym typeface="Helvetica Neue"/>
      </a:defRPr>
    </a:lvl3pPr>
    <a:lvl4pPr indent="685800" rtl="1" latinLnBrk="0">
      <a:defRPr>
        <a:latin typeface="+mj-lt"/>
        <a:ea typeface="+mj-ea"/>
        <a:cs typeface="+mj-cs"/>
        <a:sym typeface="Helvetica Neue"/>
      </a:defRPr>
    </a:lvl4pPr>
    <a:lvl5pPr indent="914400" rtl="1" latinLnBrk="0">
      <a:defRPr>
        <a:latin typeface="+mj-lt"/>
        <a:ea typeface="+mj-ea"/>
        <a:cs typeface="+mj-cs"/>
        <a:sym typeface="Helvetica Neue"/>
      </a:defRPr>
    </a:lvl5pPr>
    <a:lvl6pPr indent="1143000" rtl="1" latinLnBrk="0">
      <a:defRPr>
        <a:latin typeface="+mj-lt"/>
        <a:ea typeface="+mj-ea"/>
        <a:cs typeface="+mj-cs"/>
        <a:sym typeface="Helvetica Neue"/>
      </a:defRPr>
    </a:lvl6pPr>
    <a:lvl7pPr indent="1371600" rtl="1" latinLnBrk="0">
      <a:defRPr>
        <a:latin typeface="+mj-lt"/>
        <a:ea typeface="+mj-ea"/>
        <a:cs typeface="+mj-cs"/>
        <a:sym typeface="Helvetica Neue"/>
      </a:defRPr>
    </a:lvl7pPr>
    <a:lvl8pPr indent="1600200" rtl="1" latinLnBrk="0">
      <a:defRPr>
        <a:latin typeface="+mj-lt"/>
        <a:ea typeface="+mj-ea"/>
        <a:cs typeface="+mj-cs"/>
        <a:sym typeface="Helvetica Neue"/>
      </a:defRPr>
    </a:lvl8pPr>
    <a:lvl9pPr indent="1828800" rtl="1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25642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3" Type="http://schemas.microsoft.com/office/2007/relationships/media" Target="../media/media3.mp4"/><Relationship Id="rId4" Type="http://schemas.openxmlformats.org/officeDocument/2006/relationships/image" Target="../media/image3.png"/><Relationship Id="rId5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الجدول ١"/>
          <p:cNvGraphicFramePr/>
          <p:nvPr/>
        </p:nvGraphicFramePr>
        <p:xfrm>
          <a:off x="-219408" y="2096432"/>
          <a:ext cx="8153401" cy="25717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1863725"/>
                <a:gridCol w="3563937"/>
                <a:gridCol w="1784350"/>
                <a:gridCol w="941387"/>
              </a:tblGrid>
              <a:tr h="619125">
                <a:tc gridSpan="4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تقرير برنامج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90562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اسم المدرسة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>
                        <a:defRPr sz="1800"/>
                      </a:pPr>
                      <a:r>
                        <a:rPr sz="2000"/>
                        <a:t>Tomorrow's scholars for secondary school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60483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اسم البرنامج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Space and entrepreneurship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 rtl="0">
                        <a:defRPr sz="1800"/>
                      </a:pPr>
                      <a:r>
                        <a:rPr sz="2400"/>
                        <a:t>عدد المستفيدين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defRPr sz="1800"/>
                      </a:pPr>
                      <a:r>
                        <a:rPr sz="2000"/>
                        <a:t>٣٧٠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عدد الصور المرفقة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400"/>
                        <a:t>٦</a:t>
                      </a:r>
                    </a:p>
                  </a:txBody>
                  <a:tcPr marL="34290" marR="34290" marT="34290" marB="3429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1" name="إذا كان من متطلبات البرنامج مقطع فيديو، يوضع رابط في مكان أحدى الصور الفوتوغرافية"/>
          <p:cNvSpPr txBox="1"/>
          <p:nvPr/>
        </p:nvSpPr>
        <p:spPr>
          <a:xfrm>
            <a:off x="1724501" y="5563740"/>
            <a:ext cx="569499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>
                <a:solidFill>
                  <a:srgbClr val="C00000"/>
                </a:solidFill>
              </a:defRPr>
            </a:lvl1pPr>
          </a:lstStyle>
          <a:p>
            <a:pPr rtl="0">
              <a:defRPr/>
            </a:pPr>
            <a:r>
              <a:t>إذا كان من متطلبات البرنامج مقطع فيديو، يوضع رابط في مكان أحدى الصور الفوتوغرافية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24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25" name="d7b1b963-e9b1-4c44-921c-9ef978a9cdff.jpeg" descr="d7b1b963-e9b1-4c44-921c-9ef978a9cdff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6775" y="679247"/>
            <a:ext cx="3755219" cy="5340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c0ecefd8-5128-45b8-b717-b24174705ee3.jpeg" descr="c0ecefd8-5128-45b8-b717-b24174705ee3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098292" y="737989"/>
            <a:ext cx="2412693" cy="5223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29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30" name="9bf91219-2164-4d54-bd6a-379e6ba0289f.mp4" descr="9bf91219-2164-4d54-bd6a-379e6ba0289f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067272" y="691272"/>
            <a:ext cx="3009456" cy="5316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33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34" name="21ef1be6-11e5-4473-a8c0-1d74afb582f0.mp4" descr="21ef1be6-11e5-4473-a8c0-1d74afb582f0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55953" y="584531"/>
            <a:ext cx="7043164" cy="553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37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38" name="850911b5-ba7a-4970-8f93-63e2e4c801e7.jpeg" descr="850911b5-ba7a-4970-8f93-63e2e4c801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4338" y="712333"/>
            <a:ext cx="3955939" cy="5274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b84a0988-66ff-45ff-9919-48eb0077d051.jpeg" descr="b84a0988-66ff-45ff-9919-48eb0077d051.jpeg"/>
          <p:cNvPicPr>
            <a:picLocks noChangeAspect="1"/>
          </p:cNvPicPr>
          <p:nvPr/>
        </p:nvPicPr>
        <p:blipFill>
          <a:blip r:embed="rId3">
            <a:extLst/>
          </a:blip>
          <a:srcRect l="0" t="0" r="4095" b="5318"/>
          <a:stretch>
            <a:fillRect/>
          </a:stretch>
        </p:blipFill>
        <p:spPr>
          <a:xfrm>
            <a:off x="698098" y="956068"/>
            <a:ext cx="3557480" cy="4682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42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43" name="4c4b6574-eac2-4a41-a763-07b64a52aab5.mp4" descr="4c4b6574-eac2-4a41-a763-07b64a52aab5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281819" y="616161"/>
            <a:ext cx="3094488" cy="54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c672f1ad-9623-48bd-bb7f-c3aa67c6317a.jpeg" descr="c672f1ad-9623-48bd-bb7f-c3aa67c6317a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3851" y="783572"/>
            <a:ext cx="3849079" cy="5132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4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ستطيل"/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 rtl="0">
              <a:defRPr sz="1300"/>
            </a:pPr>
          </a:p>
        </p:txBody>
      </p:sp>
      <p:sp>
        <p:nvSpPr>
          <p:cNvPr id="47" name="إدراج صورة فوتوغرافية بحجم الإطار"/>
          <p:cNvSpPr txBox="1"/>
          <p:nvPr/>
        </p:nvSpPr>
        <p:spPr>
          <a:xfrm>
            <a:off x="2950845" y="2795587"/>
            <a:ext cx="245491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300"/>
            </a:lvl1pPr>
          </a:lstStyle>
          <a:p>
            <a:pPr rtl="0">
              <a:defRPr/>
            </a:pPr>
            <a:r>
              <a:t>إدراج صورة فوتوغرافية بحجم الإطار</a:t>
            </a:r>
          </a:p>
        </p:txBody>
      </p:sp>
      <p:pic>
        <p:nvPicPr>
          <p:cNvPr id="48" name="b04adc07-482a-452d-bdad-078f4f3d8573.jpeg" descr="b04adc07-482a-452d-bdad-078f4f3d857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2400" y="578372"/>
            <a:ext cx="2560162" cy="5542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9ad3eed9-ca3e-4f69-928f-2f94ca061827.jpeg" descr="9ad3eed9-ca3e-4f69-928f-2f94ca0618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1762" y="621996"/>
            <a:ext cx="2519861" cy="5455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نسق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نسق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